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Zing Rust Base Rough" charset="1" panose="00000600000000000000"/>
      <p:regular r:id="rId18"/>
    </p:embeddedFont>
    <p:embeddedFont>
      <p:font typeface="Edo" charset="1" panose="02000000000000000000"/>
      <p:regular r:id="rId19"/>
    </p:embeddedFont>
    <p:embeddedFont>
      <p:font typeface="Canva Sans" charset="1" panose="020B05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510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72" y="43858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</a:blip>
              <a:stretch>
                <a:fillRect l="0" t="-29" r="0" b="-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324044" y="1890104"/>
            <a:ext cx="20936089" cy="6506792"/>
            <a:chOff x="0" y="0"/>
            <a:chExt cx="27914785" cy="867572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52781" y="200025"/>
              <a:ext cx="27809222" cy="3502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99"/>
                </a:lnSpc>
              </a:pPr>
              <a:r>
                <a:rPr lang="en-US" sz="18275">
                  <a:solidFill>
                    <a:srgbClr val="FFFFFF"/>
                  </a:solidFill>
                  <a:latin typeface="Zing Rust Base Rough"/>
                  <a:ea typeface="Zing Rust Base Rough"/>
                  <a:cs typeface="Zing Rust Base Rough"/>
                  <a:sym typeface="Zing Rust Base Rough"/>
                </a:rPr>
                <a:t>Game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003865"/>
              <a:ext cx="27914785" cy="56718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95"/>
                </a:lnSpc>
              </a:pPr>
              <a:r>
                <a:rPr lang="en-US" sz="33450" spc="-1003">
                  <a:solidFill>
                    <a:srgbClr val="FF7828"/>
                  </a:solidFill>
                  <a:latin typeface="Edo"/>
                  <a:ea typeface="Edo"/>
                  <a:cs typeface="Edo"/>
                  <a:sym typeface="Edo"/>
                </a:rPr>
                <a:t>time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6685204" y="9653411"/>
            <a:ext cx="977950" cy="488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8"/>
              </a:lnSpc>
            </a:pPr>
            <a:r>
              <a:rPr lang="en-US" sz="2884">
                <a:solidFill>
                  <a:srgbClr val="0D0D0D">
                    <a:alpha val="90980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name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DAHLFBXEGJ0</dc:identifier>
  <dcterms:modified xsi:type="dcterms:W3CDTF">2011-08-01T06:04:30Z</dcterms:modified>
  <cp:revision>1</cp:revision>
  <dc:title>Firsthand Fire - Teens Camp</dc:title>
</cp:coreProperties>
</file>